
<file path=[Content_Types].xml><?xml version="1.0" encoding="utf-8"?>
<Types xmlns="http://schemas.openxmlformats.org/package/2006/content-types">
  <Default Extension="png" ContentType="image/png"/>
  <Default Extension="jpeg" ContentType="image/jpe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471" r:id="rId3"/>
    <p:sldId id="498" r:id="rId4"/>
    <p:sldId id="511" r:id="rId6"/>
    <p:sldId id="512" r:id="rId7"/>
    <p:sldId id="513" r:id="rId8"/>
    <p:sldId id="517" r:id="rId9"/>
    <p:sldId id="514" r:id="rId10"/>
    <p:sldId id="518" r:id="rId11"/>
    <p:sldId id="515" r:id="rId12"/>
    <p:sldId id="519" r:id="rId13"/>
    <p:sldId id="516" r:id="rId14"/>
    <p:sldId id="520" r:id="rId15"/>
  </p:sldIdLst>
  <p:sldSz cx="9144000" cy="514477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77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2" y="24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7" d="100"/>
        <a:sy n="47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3F07D-F64B-476D-B3EA-FFD0E44C9DB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9F00E3-84AE-4C74-9370-0C5407C9671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AF72C-DB1A-45F9-95C8-5906362341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AF72C-DB1A-45F9-95C8-5906362341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AF72C-DB1A-45F9-95C8-5906362341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AF72C-DB1A-45F9-95C8-5906362341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AF72C-DB1A-45F9-95C8-5906362341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AF72C-DB1A-45F9-95C8-5906362341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AF72C-DB1A-45F9-95C8-5906362341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AF72C-DB1A-45F9-95C8-5906362341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AF72C-DB1A-45F9-95C8-5906362341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AF72C-DB1A-45F9-95C8-5906362341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AF72C-DB1A-45F9-95C8-5906362341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2032"/>
            <a:ext cx="6858000" cy="179125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702363"/>
            <a:ext cx="6858000" cy="1242205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E7026-63EA-4E95-95C8-913B599A53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81586-A5D1-45E3-A381-D13370D402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1991188" y="-1986779"/>
            <a:ext cx="5161644" cy="9138377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245806" y="206477"/>
            <a:ext cx="8622891" cy="4748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979D7-302D-492A-8039-2E5833E2F0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63D64-B169-48F4-8638-4EBEC083FE02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37"/>
          <p:cNvSpPr txBox="1"/>
          <p:nvPr userDrawn="1"/>
        </p:nvSpPr>
        <p:spPr>
          <a:xfrm>
            <a:off x="1158701" y="318292"/>
            <a:ext cx="1118081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>
              <a:buFontTx/>
              <a:buNone/>
            </a:pPr>
            <a:r>
              <a:rPr lang="zh-CN" altLang="en-US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工作体会</a:t>
            </a:r>
            <a:endParaRPr lang="zh-CN" altLang="en-US" sz="1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 userDrawn="1"/>
        </p:nvSpPr>
        <p:spPr>
          <a:xfrm>
            <a:off x="717752" y="318292"/>
            <a:ext cx="374375" cy="3743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1991188" y="-1986779"/>
            <a:ext cx="5161644" cy="9138377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245806" y="206477"/>
            <a:ext cx="8622891" cy="4748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979D7-302D-492A-8039-2E5833E2F0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63D64-B169-48F4-8638-4EBEC083FE02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37"/>
          <p:cNvSpPr txBox="1"/>
          <p:nvPr userDrawn="1"/>
        </p:nvSpPr>
        <p:spPr>
          <a:xfrm>
            <a:off x="1040806" y="367313"/>
            <a:ext cx="1810578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>
              <a:buFontTx/>
              <a:buNone/>
            </a:pPr>
            <a:r>
              <a:rPr lang="zh-CN" altLang="en-US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工作规划和展望</a:t>
            </a:r>
            <a:endParaRPr lang="zh-CN" altLang="en-US" sz="1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 userDrawn="1"/>
        </p:nvSpPr>
        <p:spPr>
          <a:xfrm>
            <a:off x="628650" y="367313"/>
            <a:ext cx="374375" cy="3743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3006"/>
            <a:ext cx="2949178" cy="120052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740798"/>
            <a:ext cx="4629150" cy="365634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526"/>
            <a:ext cx="2949178" cy="285957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E7026-63EA-4E95-95C8-913B599A53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81586-A5D1-45E3-A381-D13370D402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3006"/>
            <a:ext cx="2949178" cy="120052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798"/>
            <a:ext cx="4629150" cy="365634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526"/>
            <a:ext cx="2949178" cy="285957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E7026-63EA-4E95-95C8-913B599A53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81586-A5D1-45E3-A381-D13370D402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E7026-63EA-4E95-95C8-913B599A53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81586-A5D1-45E3-A381-D13370D402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928"/>
            <a:ext cx="1971675" cy="436022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928"/>
            <a:ext cx="5800725" cy="436022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E7026-63EA-4E95-95C8-913B599A53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81586-A5D1-45E3-A381-D13370D402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048000" y="331574"/>
            <a:ext cx="3276600" cy="2313387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966029" y="2851969"/>
            <a:ext cx="3383973" cy="3239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spcBef>
                <a:spcPts val="0"/>
              </a:spcBef>
              <a:buNone/>
              <a:defRPr sz="35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/>
              <a:t>TITLE HERE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966029" y="3289954"/>
            <a:ext cx="3383973" cy="17139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2981377" y="3614484"/>
            <a:ext cx="3366029" cy="115300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4648200" y="1962759"/>
            <a:ext cx="3924301" cy="2326405"/>
          </a:xfrm>
          <a:prstGeom prst="roundRect">
            <a:avLst>
              <a:gd name="adj" fmla="val 0"/>
            </a:avLst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rgbClr val="17252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1219200" y="2348639"/>
            <a:ext cx="2971800" cy="833694"/>
          </a:xfrm>
        </p:spPr>
        <p:txBody>
          <a:bodyPr>
            <a:normAutofit/>
          </a:bodyPr>
          <a:lstStyle>
            <a:lvl1pPr marL="0" indent="0">
              <a:lnSpc>
                <a:spcPts val="1400"/>
              </a:lnSpc>
              <a:buFontTx/>
              <a:buNone/>
              <a:defRPr sz="1000">
                <a:solidFill>
                  <a:srgbClr val="7F7F7F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457201" y="1254514"/>
            <a:ext cx="8229600" cy="479573"/>
          </a:xfrm>
        </p:spPr>
        <p:txBody>
          <a:bodyPr>
            <a:noAutofit/>
          </a:bodyPr>
          <a:lstStyle>
            <a:lvl1pPr marL="0" indent="0" algn="ctr">
              <a:lnSpc>
                <a:spcPts val="1500"/>
              </a:lnSpc>
              <a:buNone/>
              <a:defRPr sz="1050">
                <a:solidFill>
                  <a:srgbClr val="595959"/>
                </a:solidFill>
              </a:defRPr>
            </a:lvl1pPr>
            <a:lvl2pPr marL="457200" indent="0" algn="ctr">
              <a:buNone/>
              <a:defRPr sz="1100"/>
            </a:lvl2pPr>
            <a:lvl3pPr marL="914400" indent="0" algn="ctr">
              <a:buNone/>
              <a:defRPr sz="1100"/>
            </a:lvl3pPr>
            <a:lvl4pPr marL="1371600" indent="0" algn="ctr">
              <a:buNone/>
              <a:defRPr sz="1100"/>
            </a:lvl4pPr>
            <a:lvl5pPr marL="1828800" indent="0" algn="ctr">
              <a:buNone/>
              <a:defRPr sz="1100"/>
            </a:lvl5pPr>
          </a:lstStyle>
          <a:p>
            <a:pPr lvl="0"/>
            <a:endParaRPr lang="en-US" dirty="0"/>
          </a:p>
        </p:txBody>
      </p:sp>
      <p:sp>
        <p:nvSpPr>
          <p:cNvPr id="10" name="Text Placeholder 23"/>
          <p:cNvSpPr>
            <a:spLocks noGrp="1"/>
          </p:cNvSpPr>
          <p:nvPr>
            <p:ph type="body" sz="quarter" idx="16"/>
          </p:nvPr>
        </p:nvSpPr>
        <p:spPr>
          <a:xfrm>
            <a:off x="1219200" y="2119966"/>
            <a:ext cx="1828801" cy="35729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rgbClr val="1399EE"/>
                </a:solidFill>
                <a:latin typeface="Glegoo"/>
                <a:ea typeface="Calibri" panose="020F0502020204030204"/>
                <a:cs typeface="Glegoo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1219200" y="3411003"/>
            <a:ext cx="2971800" cy="833694"/>
          </a:xfrm>
        </p:spPr>
        <p:txBody>
          <a:bodyPr>
            <a:normAutofit/>
          </a:bodyPr>
          <a:lstStyle>
            <a:lvl1pPr marL="0" indent="0">
              <a:lnSpc>
                <a:spcPts val="1400"/>
              </a:lnSpc>
              <a:buFontTx/>
              <a:buNone/>
              <a:defRPr sz="1000">
                <a:solidFill>
                  <a:srgbClr val="7F7F7F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8"/>
          </p:nvPr>
        </p:nvSpPr>
        <p:spPr>
          <a:xfrm>
            <a:off x="1219200" y="3182332"/>
            <a:ext cx="1828801" cy="35729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rgbClr val="1399EE"/>
                </a:solidFill>
                <a:latin typeface="Glegoo"/>
                <a:ea typeface="Calibri" panose="020F0502020204030204"/>
                <a:cs typeface="Glegoo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1" y="285839"/>
            <a:ext cx="8229600" cy="857515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76571"/>
            <a:ext cx="5029199" cy="3239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81500" y="4870367"/>
            <a:ext cx="381000" cy="274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alf Pag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5145088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5029200" y="2038979"/>
            <a:ext cx="3505200" cy="990906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7F7F7F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6"/>
          </p:nvPr>
        </p:nvSpPr>
        <p:spPr>
          <a:xfrm>
            <a:off x="5791201" y="3182336"/>
            <a:ext cx="2438399" cy="30807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7F7F7F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1" name="Content Placeholder 19"/>
          <p:cNvSpPr>
            <a:spLocks noGrp="1"/>
          </p:cNvSpPr>
          <p:nvPr>
            <p:ph sz="quarter" idx="17"/>
          </p:nvPr>
        </p:nvSpPr>
        <p:spPr>
          <a:xfrm>
            <a:off x="5791201" y="3707977"/>
            <a:ext cx="2438399" cy="465263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7F7F7F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5029200" y="1810312"/>
            <a:ext cx="3505200" cy="35729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rgbClr val="1399EE"/>
                </a:solidFill>
                <a:latin typeface="Glegoo"/>
                <a:ea typeface="Calibri" panose="020F0502020204030204"/>
                <a:cs typeface="Glegoo"/>
              </a:defRPr>
            </a:lvl1pPr>
            <a:lvl2pPr marL="4572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9144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3716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18288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105401" y="666956"/>
            <a:ext cx="3581400" cy="857515"/>
          </a:xfrm>
        </p:spPr>
        <p:txBody>
          <a:bodyPr>
            <a:normAutofit/>
          </a:bodyPr>
          <a:lstStyle>
            <a:lvl1pPr algn="l">
              <a:defRPr sz="280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105401" y="1257688"/>
            <a:ext cx="2188633" cy="3239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E7026-63EA-4E95-95C8-913B599A53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81586-A5D1-45E3-A381-D13370D402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"/>
            <a:ext cx="9144000" cy="514508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84000"/>
                </a:schemeClr>
              </a:gs>
              <a:gs pos="56000">
                <a:srgbClr val="FCFDFA">
                  <a:alpha val="88000"/>
                </a:srgbClr>
              </a:gs>
              <a:gs pos="100000">
                <a:schemeClr val="bg1">
                  <a:alpha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合理交通结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>
            <a:spLocks noGrp="1"/>
          </p:cNvSpPr>
          <p:nvPr>
            <p:ph type="title"/>
          </p:nvPr>
        </p:nvSpPr>
        <p:spPr>
          <a:xfrm>
            <a:off x="273050" y="512920"/>
            <a:ext cx="6489700" cy="524037"/>
          </a:xfrm>
          <a:prstGeom prst="rect">
            <a:avLst/>
          </a:prstGeom>
        </p:spPr>
        <p:txBody>
          <a:bodyPr lIns="68580" tIns="34290" rIns="68580" bIns="34290"/>
          <a:lstStyle>
            <a:lvl1pPr algn="l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6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273050" y="940384"/>
            <a:ext cx="6489700" cy="285887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 algn="l">
              <a:buNone/>
              <a:defRPr sz="900" baseline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4021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443160"/>
            <a:ext cx="7886700" cy="1125488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E7026-63EA-4E95-95C8-913B599A53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81586-A5D1-45E3-A381-D13370D402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369642"/>
            <a:ext cx="3886200" cy="326451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69642"/>
            <a:ext cx="3886200" cy="326451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E7026-63EA-4E95-95C8-913B599A53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81586-A5D1-45E3-A381-D13370D402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929"/>
            <a:ext cx="7886700" cy="99447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261261"/>
            <a:ext cx="3868340" cy="61812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1879386"/>
            <a:ext cx="3868340" cy="276429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1261"/>
            <a:ext cx="3887391" cy="61812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1879386"/>
            <a:ext cx="3887391" cy="276429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E7026-63EA-4E95-95C8-913B599A53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81586-A5D1-45E3-A381-D13370D402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E7026-63EA-4E95-95C8-913B599A53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81586-A5D1-45E3-A381-D13370D402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E7026-63EA-4E95-95C8-913B599A53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81586-A5D1-45E3-A381-D13370D402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1991188" y="-1986779"/>
            <a:ext cx="5161644" cy="9138377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245806" y="206477"/>
            <a:ext cx="8622891" cy="4748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979D7-302D-492A-8039-2E5833E2F0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63D64-B169-48F4-8638-4EBEC083FE02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37"/>
          <p:cNvSpPr txBox="1"/>
          <p:nvPr userDrawn="1"/>
        </p:nvSpPr>
        <p:spPr>
          <a:xfrm>
            <a:off x="1049935" y="308600"/>
            <a:ext cx="1118081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>
              <a:buFontTx/>
              <a:buNone/>
            </a:pPr>
            <a:r>
              <a:rPr lang="zh-CN" altLang="en-US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工作回顾</a:t>
            </a:r>
            <a:endParaRPr lang="zh-CN" altLang="en-US" sz="1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 userDrawn="1"/>
        </p:nvSpPr>
        <p:spPr>
          <a:xfrm>
            <a:off x="628650" y="308600"/>
            <a:ext cx="374375" cy="3743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1991188" y="-1986779"/>
            <a:ext cx="5161644" cy="9138377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245806" y="206477"/>
            <a:ext cx="8622891" cy="4748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979D7-302D-492A-8039-2E5833E2F0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63D64-B169-48F4-8638-4EBEC083FE02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37"/>
          <p:cNvSpPr txBox="1"/>
          <p:nvPr userDrawn="1"/>
        </p:nvSpPr>
        <p:spPr>
          <a:xfrm>
            <a:off x="1022689" y="308460"/>
            <a:ext cx="1118081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>
              <a:buFontTx/>
              <a:buNone/>
            </a:pPr>
            <a:r>
              <a:rPr lang="zh-CN" altLang="en-US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自我评价</a:t>
            </a:r>
            <a:endParaRPr lang="zh-CN" altLang="en-US" sz="1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 userDrawn="1"/>
        </p:nvSpPr>
        <p:spPr>
          <a:xfrm>
            <a:off x="628650" y="308460"/>
            <a:ext cx="374375" cy="3743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929"/>
            <a:ext cx="7886700" cy="994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642"/>
            <a:ext cx="7886700" cy="3264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8E7026-63EA-4E95-95C8-913B599A53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81586-A5D1-45E3-A381-D13370D402A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1991188" y="-1986779"/>
            <a:ext cx="5161644" cy="9138377"/>
          </a:xfrm>
          <a:prstGeom prst="rect">
            <a:avLst/>
          </a:prstGeom>
        </p:spPr>
      </p:pic>
      <p:sp>
        <p:nvSpPr>
          <p:cNvPr id="3" name="任意多边形 5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SpPr/>
          <p:nvPr/>
        </p:nvSpPr>
        <p:spPr>
          <a:xfrm>
            <a:off x="3270801" y="1313182"/>
            <a:ext cx="1223381" cy="1107742"/>
          </a:xfrm>
          <a:custGeom>
            <a:avLst/>
            <a:gdLst>
              <a:gd name="connsiteX0" fmla="*/ 2343150 w 2343150"/>
              <a:gd name="connsiteY0" fmla="*/ 1543050 h 4800600"/>
              <a:gd name="connsiteX1" fmla="*/ 2343150 w 2343150"/>
              <a:gd name="connsiteY1" fmla="*/ 0 h 4800600"/>
              <a:gd name="connsiteX2" fmla="*/ 0 w 2343150"/>
              <a:gd name="connsiteY2" fmla="*/ 0 h 4800600"/>
              <a:gd name="connsiteX3" fmla="*/ 0 w 2343150"/>
              <a:gd name="connsiteY3" fmla="*/ 4800600 h 4800600"/>
              <a:gd name="connsiteX4" fmla="*/ 2343150 w 2343150"/>
              <a:gd name="connsiteY4" fmla="*/ 4800600 h 4800600"/>
              <a:gd name="connsiteX5" fmla="*/ 2343150 w 2343150"/>
              <a:gd name="connsiteY5" fmla="*/ 4171950 h 48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43150" h="4800600">
                <a:moveTo>
                  <a:pt x="2343150" y="1543050"/>
                </a:moveTo>
                <a:lnTo>
                  <a:pt x="2343150" y="0"/>
                </a:lnTo>
                <a:lnTo>
                  <a:pt x="0" y="0"/>
                </a:lnTo>
                <a:lnTo>
                  <a:pt x="0" y="4800600"/>
                </a:lnTo>
                <a:lnTo>
                  <a:pt x="2343150" y="4800600"/>
                </a:lnTo>
                <a:lnTo>
                  <a:pt x="2343150" y="4171950"/>
                </a:lnTo>
              </a:path>
            </a:pathLst>
          </a:custGeom>
          <a:noFill/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>
              <a:cs typeface="+mn-ea"/>
              <a:sym typeface="+mn-lt"/>
            </a:endParaRPr>
          </a:p>
        </p:txBody>
      </p:sp>
      <p:sp>
        <p:nvSpPr>
          <p:cNvPr id="5" name="矩形 259"/>
          <p:cNvSpPr>
            <a:spLocks noChangeArrowheads="1"/>
          </p:cNvSpPr>
          <p:nvPr/>
        </p:nvSpPr>
        <p:spPr bwMode="auto">
          <a:xfrm>
            <a:off x="1929749" y="2683911"/>
            <a:ext cx="5566321" cy="430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>
              <a:buFont typeface="Arial" panose="020B0604020202020204" pitchFamily="34" charset="0"/>
              <a:buNone/>
            </a:pPr>
            <a:r>
              <a:rPr lang="zh-CN" altLang="en-US" sz="2800" cap="all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基于前后端分离的多功能识别系统</a:t>
            </a:r>
            <a:endParaRPr lang="zh-CN" altLang="en-US" sz="2800" cap="all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原创设计师QQ598969553                 _15"/>
          <p:cNvSpPr/>
          <p:nvPr/>
        </p:nvSpPr>
        <p:spPr>
          <a:xfrm>
            <a:off x="3136713" y="3403562"/>
            <a:ext cx="3882564" cy="2484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481" tIns="33742" rIns="67481" bIns="33742"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汇报时间：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2019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年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12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月      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汇报人：吴语港 苏成 盛黎明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ValueText"/>
          <p:cNvSpPr txBox="1"/>
          <p:nvPr/>
        </p:nvSpPr>
        <p:spPr>
          <a:xfrm>
            <a:off x="3624251" y="1744965"/>
            <a:ext cx="2417149" cy="357539"/>
          </a:xfrm>
          <a:prstGeom prst="rect">
            <a:avLst/>
          </a:prstGeom>
        </p:spPr>
        <p:txBody>
          <a:bodyPr wrap="none" lIns="0" tIns="0" rIns="0" bIns="0" numCol="1">
            <a:prstTxWarp prst="textPlain">
              <a:avLst>
                <a:gd name="adj" fmla="val 49037"/>
              </a:avLst>
            </a:prstTxWarp>
            <a:normAutofit/>
          </a:bodyPr>
          <a:lstStyle/>
          <a:p>
            <a:r>
              <a:rPr lang="en-US" altLang="zh-CN" sz="1500" dirty="0">
                <a:solidFill>
                  <a:schemeClr val="bg2"/>
                </a:solidFill>
                <a:cs typeface="+mn-ea"/>
                <a:sym typeface="+mn-lt"/>
              </a:rPr>
              <a:t>USTC•SSE</a:t>
            </a:r>
            <a:endParaRPr lang="en-US" sz="15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pic>
        <p:nvPicPr>
          <p:cNvPr id="10" name="伤心的爱 heartbreak lov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-597157" y="1716267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5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50"/>
                            </p:stCondLst>
                            <p:childTnLst>
                              <p:par>
                                <p:cTn id="2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5">
                <p:cTn id="3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3" grpId="0" animBg="1"/>
      <p:bldP spid="5" grpId="0" bldLvl="0" animBg="1"/>
      <p:bldP spid="5" grpId="1" bldLvl="0" animBg="1"/>
      <p:bldP spid="6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5813699" y="1595102"/>
            <a:ext cx="2862758" cy="1079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813699" y="2822680"/>
            <a:ext cx="2862758" cy="1079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35050" y="387350"/>
            <a:ext cx="2133600" cy="32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人体</a:t>
            </a:r>
            <a:r>
              <a:rPr lang="zh-CN" altLang="en-US" dirty="0"/>
              <a:t>识别</a:t>
            </a:r>
            <a:endParaRPr lang="zh-CN" altLang="en-US" dirty="0"/>
          </a:p>
        </p:txBody>
      </p:sp>
      <p:pic>
        <p:nvPicPr>
          <p:cNvPr id="39" name="图片 1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50" y="922655"/>
            <a:ext cx="6195695" cy="36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 nodePh="1">
                                  <p:stCondLst>
                                    <p:cond delay="11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 nodePh="1">
                                  <p:stCondLst>
                                    <p:cond delay="11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20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5813699" y="1595102"/>
            <a:ext cx="2862758" cy="1079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813699" y="2822680"/>
            <a:ext cx="2862758" cy="1079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35050" y="387350"/>
            <a:ext cx="2133600" cy="32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人体关键点识别</a:t>
            </a:r>
            <a:endParaRPr lang="zh-CN" altLang="en-US" dirty="0"/>
          </a:p>
        </p:txBody>
      </p:sp>
      <p:pic>
        <p:nvPicPr>
          <p:cNvPr id="41" name="图片 1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15" y="711200"/>
            <a:ext cx="6959600" cy="4056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 nodePh="1">
                                  <p:stCondLst>
                                    <p:cond delay="11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 nodePh="1">
                                  <p:stCondLst>
                                    <p:cond delay="11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20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5813699" y="1595102"/>
            <a:ext cx="2862758" cy="1079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813699" y="2822680"/>
            <a:ext cx="2862758" cy="1079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35050" y="387350"/>
            <a:ext cx="2133600" cy="32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人体关键点识别</a:t>
            </a:r>
            <a:endParaRPr lang="zh-CN" altLang="en-US" dirty="0"/>
          </a:p>
        </p:txBody>
      </p:sp>
      <p:pic>
        <p:nvPicPr>
          <p:cNvPr id="34" name="图片 34"/>
          <p:cNvPicPr/>
          <p:nvPr/>
        </p:nvPicPr>
        <p:blipFill>
          <a:blip r:embed="rId1"/>
          <a:stretch>
            <a:fillRect/>
          </a:stretch>
        </p:blipFill>
        <p:spPr>
          <a:xfrm>
            <a:off x="1374775" y="975360"/>
            <a:ext cx="6190615" cy="3526155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 nodePh="1">
                                  <p:stCondLst>
                                    <p:cond delay="11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 nodePh="1">
                                  <p:stCondLst>
                                    <p:cond delay="11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20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5813699" y="1595102"/>
            <a:ext cx="2862758" cy="1079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813699" y="2822680"/>
            <a:ext cx="2862758" cy="1079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35050" y="387350"/>
            <a:ext cx="2133600" cy="32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场景识别</a:t>
            </a:r>
            <a:endParaRPr lang="zh-CN" altLang="en-US" dirty="0"/>
          </a:p>
        </p:txBody>
      </p:sp>
      <p:pic>
        <p:nvPicPr>
          <p:cNvPr id="44" name="图片 1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960" y="896620"/>
            <a:ext cx="6736080" cy="36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 nodePh="1">
                                  <p:stCondLst>
                                    <p:cond delay="11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 nodePh="1">
                                  <p:stCondLst>
                                    <p:cond delay="11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5813699" y="1595102"/>
            <a:ext cx="2862758" cy="1079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813699" y="2822680"/>
            <a:ext cx="2862758" cy="1079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35050" y="387350"/>
            <a:ext cx="2133600" cy="32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场景识别</a:t>
            </a:r>
            <a:endParaRPr lang="zh-CN" altLang="en-US" dirty="0"/>
          </a:p>
        </p:txBody>
      </p:sp>
      <p:pic>
        <p:nvPicPr>
          <p:cNvPr id="46" name="图片 1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135" y="1017270"/>
            <a:ext cx="6221095" cy="3342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 nodePh="1">
                                  <p:stCondLst>
                                    <p:cond delay="11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 nodePh="1">
                                  <p:stCondLst>
                                    <p:cond delay="11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20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5813699" y="1595102"/>
            <a:ext cx="2862758" cy="1079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813699" y="2822680"/>
            <a:ext cx="2862758" cy="1079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35050" y="387350"/>
            <a:ext cx="2133600" cy="32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场景识别</a:t>
            </a:r>
            <a:endParaRPr lang="zh-CN" altLang="en-US" dirty="0"/>
          </a:p>
        </p:txBody>
      </p:sp>
      <p:pic>
        <p:nvPicPr>
          <p:cNvPr id="57" name="图片 1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885" y="989965"/>
            <a:ext cx="6411595" cy="3522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 nodePh="1">
                                  <p:stCondLst>
                                    <p:cond delay="11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 nodePh="1">
                                  <p:stCondLst>
                                    <p:cond delay="11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20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5813699" y="1595102"/>
            <a:ext cx="2862758" cy="1079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813699" y="2822680"/>
            <a:ext cx="2862758" cy="1079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35050" y="387350"/>
            <a:ext cx="2133600" cy="32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目标识别</a:t>
            </a:r>
            <a:endParaRPr lang="zh-CN" altLang="en-US" dirty="0"/>
          </a:p>
        </p:txBody>
      </p:sp>
      <p:pic>
        <p:nvPicPr>
          <p:cNvPr id="31" name="图片 1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905" y="900430"/>
            <a:ext cx="6317615" cy="3343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 nodePh="1">
                                  <p:stCondLst>
                                    <p:cond delay="11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 nodePh="1">
                                  <p:stCondLst>
                                    <p:cond delay="11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20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5813699" y="1595102"/>
            <a:ext cx="2862758" cy="1079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813699" y="2822680"/>
            <a:ext cx="2862758" cy="1079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35050" y="387350"/>
            <a:ext cx="2133600" cy="32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目标识别</a:t>
            </a:r>
            <a:endParaRPr lang="zh-CN" altLang="en-US" dirty="0"/>
          </a:p>
        </p:txBody>
      </p:sp>
      <p:pic>
        <p:nvPicPr>
          <p:cNvPr id="33" name="图片 1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528" y="1192213"/>
            <a:ext cx="5274945" cy="2760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 nodePh="1">
                                  <p:stCondLst>
                                    <p:cond delay="11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 nodePh="1">
                                  <p:stCondLst>
                                    <p:cond delay="11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20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5813699" y="1595102"/>
            <a:ext cx="2862758" cy="1079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813699" y="2822680"/>
            <a:ext cx="2862758" cy="1079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35050" y="387350"/>
            <a:ext cx="2133600" cy="32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人脸</a:t>
            </a:r>
            <a:r>
              <a:rPr lang="zh-CN" altLang="en-US" dirty="0"/>
              <a:t>识别</a:t>
            </a:r>
            <a:endParaRPr lang="zh-CN" altLang="en-US" dirty="0"/>
          </a:p>
        </p:txBody>
      </p:sp>
      <p:pic>
        <p:nvPicPr>
          <p:cNvPr id="27" name="图片 1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50" y="1027430"/>
            <a:ext cx="6271260" cy="3485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 nodePh="1">
                                  <p:stCondLst>
                                    <p:cond delay="11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 nodePh="1">
                                  <p:stCondLst>
                                    <p:cond delay="11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20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5813699" y="1595102"/>
            <a:ext cx="2862758" cy="1079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813699" y="2822680"/>
            <a:ext cx="2862758" cy="1079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35050" y="387350"/>
            <a:ext cx="2133600" cy="32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人脸</a:t>
            </a:r>
            <a:r>
              <a:rPr lang="zh-CN" altLang="en-US" dirty="0"/>
              <a:t>识别</a:t>
            </a:r>
            <a:endParaRPr lang="zh-CN" altLang="en-US" dirty="0"/>
          </a:p>
        </p:txBody>
      </p:sp>
      <p:pic>
        <p:nvPicPr>
          <p:cNvPr id="29" name="图片 1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650" y="901065"/>
            <a:ext cx="6488430" cy="3535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 nodePh="1">
                                  <p:stCondLst>
                                    <p:cond delay="11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 nodePh="1">
                                  <p:stCondLst>
                                    <p:cond delay="11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20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5813699" y="1595102"/>
            <a:ext cx="2862758" cy="1079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813699" y="2822680"/>
            <a:ext cx="2862758" cy="1079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35050" y="387350"/>
            <a:ext cx="2133600" cy="32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人体</a:t>
            </a:r>
            <a:r>
              <a:rPr lang="zh-CN" altLang="en-US" dirty="0"/>
              <a:t>识别</a:t>
            </a:r>
            <a:endParaRPr lang="zh-CN" altLang="en-US" dirty="0"/>
          </a:p>
        </p:txBody>
      </p:sp>
      <p:pic>
        <p:nvPicPr>
          <p:cNvPr id="35" name="图片 1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385" y="1116965"/>
            <a:ext cx="6195695" cy="3434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 nodePh="1">
                                  <p:stCondLst>
                                    <p:cond delay="11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 nodePh="1">
                                  <p:stCondLst>
                                    <p:cond delay="11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20" grpId="0" bldLvl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自定义 205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563C"/>
      </a:accent1>
      <a:accent2>
        <a:srgbClr val="62AA1D"/>
      </a:accent2>
      <a:accent3>
        <a:srgbClr val="21563C"/>
      </a:accent3>
      <a:accent4>
        <a:srgbClr val="62AA1D"/>
      </a:accent4>
      <a:accent5>
        <a:srgbClr val="21563C"/>
      </a:accent5>
      <a:accent6>
        <a:srgbClr val="62AA1D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106</Words>
  <Application>WPS 演示</Application>
  <PresentationFormat>自定义</PresentationFormat>
  <Paragraphs>29</Paragraphs>
  <Slides>12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Lato Regular</vt:lpstr>
      <vt:lpstr>Lato Hairline</vt:lpstr>
      <vt:lpstr>Lato Light</vt:lpstr>
      <vt:lpstr>Glegoo</vt:lpstr>
      <vt:lpstr>Calibri</vt:lpstr>
      <vt:lpstr>Mission Gothic Regular</vt:lpstr>
      <vt:lpstr>Open Sans</vt:lpstr>
      <vt:lpstr>Roboto Condensed</vt:lpstr>
      <vt:lpstr>Calibri</vt:lpstr>
      <vt:lpstr>Arial Unicode MS</vt:lpstr>
      <vt:lpstr>等线</vt:lpstr>
      <vt:lpstr>Segoe Print</vt:lpstr>
      <vt:lpstr>Wide Latin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18</dc:title>
  <dc:creator>Administrator</dc:creator>
  <cp:lastModifiedBy>WYG</cp:lastModifiedBy>
  <cp:revision>267</cp:revision>
  <dcterms:created xsi:type="dcterms:W3CDTF">2017-06-22T11:55:00Z</dcterms:created>
  <dcterms:modified xsi:type="dcterms:W3CDTF">2019-12-03T16:35:53Z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